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3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BD088B-4E93-4888-A135-B8ED68417FDA}" v="80" dt="2025-06-13T00:54:12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 varScale="1">
        <p:scale>
          <a:sx n="88" d="100"/>
          <a:sy n="88" d="100"/>
        </p:scale>
        <p:origin x="28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6CF85-8513-4DEF-AB37-3018DFED88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5DD3C2-2818-4D6A-9EEF-C61B607F50B1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Propreté, sent mieux, ordonné</a:t>
          </a:r>
          <a:endParaRPr lang="en-US"/>
        </a:p>
      </dgm:t>
    </dgm:pt>
    <dgm:pt modelId="{22973B99-0F79-4087-AB18-32D61F7303DD}" type="parTrans" cxnId="{8C82E78F-726B-415D-8E0D-672DA6ACC200}">
      <dgm:prSet/>
      <dgm:spPr/>
      <dgm:t>
        <a:bodyPr/>
        <a:lstStyle/>
        <a:p>
          <a:endParaRPr lang="en-US"/>
        </a:p>
      </dgm:t>
    </dgm:pt>
    <dgm:pt modelId="{0E9C08C8-97E3-42EA-BD0D-BE563EF9C46A}" type="sibTrans" cxnId="{8C82E78F-726B-415D-8E0D-672DA6ACC200}">
      <dgm:prSet/>
      <dgm:spPr/>
      <dgm:t>
        <a:bodyPr/>
        <a:lstStyle/>
        <a:p>
          <a:endParaRPr lang="en-US"/>
        </a:p>
      </dgm:t>
    </dgm:pt>
    <dgm:pt modelId="{8D03BDBF-57DF-46AD-8EB3-CB2B17F7F5C3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Œufs, très nutritif</a:t>
          </a:r>
          <a:endParaRPr lang="en-US"/>
        </a:p>
      </dgm:t>
    </dgm:pt>
    <dgm:pt modelId="{1175BBA5-E36E-4BF1-8C08-FBD71526F57C}" type="parTrans" cxnId="{75593790-6A9B-4E48-9038-8B8C6CEF1F0F}">
      <dgm:prSet/>
      <dgm:spPr/>
      <dgm:t>
        <a:bodyPr/>
        <a:lstStyle/>
        <a:p>
          <a:endParaRPr lang="en-US"/>
        </a:p>
      </dgm:t>
    </dgm:pt>
    <dgm:pt modelId="{38378FD3-2D88-47FF-B039-CB28EDEBA2B8}" type="sibTrans" cxnId="{75593790-6A9B-4E48-9038-8B8C6CEF1F0F}">
      <dgm:prSet/>
      <dgm:spPr/>
      <dgm:t>
        <a:bodyPr/>
        <a:lstStyle/>
        <a:p>
          <a:endParaRPr lang="en-US"/>
        </a:p>
      </dgm:t>
    </dgm:pt>
    <dgm:pt modelId="{8ED2D819-6C36-4534-8F3F-2DEBDC3A46E8}">
      <dgm:prSet/>
      <dgm:spPr/>
      <dgm:t>
        <a:bodyPr/>
        <a:lstStyle/>
        <a:p>
          <a:pPr>
            <a:lnSpc>
              <a:spcPct val="100000"/>
            </a:lnSpc>
          </a:pPr>
          <a:r>
            <a:rPr lang="fr-CA"/>
            <a:t>Couvertures, comfortable</a:t>
          </a:r>
          <a:endParaRPr lang="en-US"/>
        </a:p>
      </dgm:t>
    </dgm:pt>
    <dgm:pt modelId="{5722BEB1-71C0-4C30-8044-B85483E46DCE}" type="parTrans" cxnId="{20BA39E0-6222-4AC0-911F-9728466E4CEC}">
      <dgm:prSet/>
      <dgm:spPr/>
      <dgm:t>
        <a:bodyPr/>
        <a:lstStyle/>
        <a:p>
          <a:endParaRPr lang="en-US"/>
        </a:p>
      </dgm:t>
    </dgm:pt>
    <dgm:pt modelId="{04B6DA0B-843A-4384-8EA4-458064AC3280}" type="sibTrans" cxnId="{20BA39E0-6222-4AC0-911F-9728466E4CEC}">
      <dgm:prSet/>
      <dgm:spPr/>
      <dgm:t>
        <a:bodyPr/>
        <a:lstStyle/>
        <a:p>
          <a:endParaRPr lang="en-US"/>
        </a:p>
      </dgm:t>
    </dgm:pt>
    <dgm:pt modelId="{71FE4224-9289-4B06-B39C-8F5F8EE6599D}" type="pres">
      <dgm:prSet presAssocID="{2866CF85-8513-4DEF-AB37-3018DFED8884}" presName="root" presStyleCnt="0">
        <dgm:presLayoutVars>
          <dgm:dir/>
          <dgm:resizeHandles val="exact"/>
        </dgm:presLayoutVars>
      </dgm:prSet>
      <dgm:spPr/>
    </dgm:pt>
    <dgm:pt modelId="{DE9915D1-52F3-4CD1-B6B1-35501D5D9787}" type="pres">
      <dgm:prSet presAssocID="{A95DD3C2-2818-4D6A-9EEF-C61B607F50B1}" presName="compNode" presStyleCnt="0"/>
      <dgm:spPr/>
    </dgm:pt>
    <dgm:pt modelId="{70F72814-AA67-4A97-8AAE-3399CB6C51CE}" type="pres">
      <dgm:prSet presAssocID="{A95DD3C2-2818-4D6A-9EEF-C61B607F50B1}" presName="bgRect" presStyleLbl="bgShp" presStyleIdx="0" presStyleCnt="3"/>
      <dgm:spPr/>
    </dgm:pt>
    <dgm:pt modelId="{C54D79FD-2E71-4F08-80F0-BD0C442EE8F4}" type="pres">
      <dgm:prSet presAssocID="{A95DD3C2-2818-4D6A-9EEF-C61B607F50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vier"/>
        </a:ext>
      </dgm:extLst>
    </dgm:pt>
    <dgm:pt modelId="{BC47B0EF-D322-4DED-A05B-6E91EFEAA368}" type="pres">
      <dgm:prSet presAssocID="{A95DD3C2-2818-4D6A-9EEF-C61B607F50B1}" presName="spaceRect" presStyleCnt="0"/>
      <dgm:spPr/>
    </dgm:pt>
    <dgm:pt modelId="{13AAB830-443E-42F5-878C-4F9A7EF8F382}" type="pres">
      <dgm:prSet presAssocID="{A95DD3C2-2818-4D6A-9EEF-C61B607F50B1}" presName="parTx" presStyleLbl="revTx" presStyleIdx="0" presStyleCnt="3">
        <dgm:presLayoutVars>
          <dgm:chMax val="0"/>
          <dgm:chPref val="0"/>
        </dgm:presLayoutVars>
      </dgm:prSet>
      <dgm:spPr/>
    </dgm:pt>
    <dgm:pt modelId="{1B622CD7-FE1A-4C41-8657-042A4C2190A5}" type="pres">
      <dgm:prSet presAssocID="{0E9C08C8-97E3-42EA-BD0D-BE563EF9C46A}" presName="sibTrans" presStyleCnt="0"/>
      <dgm:spPr/>
    </dgm:pt>
    <dgm:pt modelId="{D6DCC704-F9F6-43B0-A443-E498C57D77B7}" type="pres">
      <dgm:prSet presAssocID="{8D03BDBF-57DF-46AD-8EB3-CB2B17F7F5C3}" presName="compNode" presStyleCnt="0"/>
      <dgm:spPr/>
    </dgm:pt>
    <dgm:pt modelId="{6D5FB299-1251-4ADA-88B5-90A298D7520D}" type="pres">
      <dgm:prSet presAssocID="{8D03BDBF-57DF-46AD-8EB3-CB2B17F7F5C3}" presName="bgRect" presStyleLbl="bgShp" presStyleIdx="1" presStyleCnt="3"/>
      <dgm:spPr/>
    </dgm:pt>
    <dgm:pt modelId="{2B17E1CD-1B59-4D89-B536-23EFD4892173}" type="pres">
      <dgm:prSet presAssocID="{8D03BDBF-57DF-46AD-8EB3-CB2B17F7F5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ggs In Basket"/>
        </a:ext>
      </dgm:extLst>
    </dgm:pt>
    <dgm:pt modelId="{6F9A9CF8-266F-4E57-8C18-C51949914205}" type="pres">
      <dgm:prSet presAssocID="{8D03BDBF-57DF-46AD-8EB3-CB2B17F7F5C3}" presName="spaceRect" presStyleCnt="0"/>
      <dgm:spPr/>
    </dgm:pt>
    <dgm:pt modelId="{DB89C95E-2073-4BB3-91DA-A3F36E66401C}" type="pres">
      <dgm:prSet presAssocID="{8D03BDBF-57DF-46AD-8EB3-CB2B17F7F5C3}" presName="parTx" presStyleLbl="revTx" presStyleIdx="1" presStyleCnt="3">
        <dgm:presLayoutVars>
          <dgm:chMax val="0"/>
          <dgm:chPref val="0"/>
        </dgm:presLayoutVars>
      </dgm:prSet>
      <dgm:spPr/>
    </dgm:pt>
    <dgm:pt modelId="{8F6C399F-95DF-4C6B-A5CB-C662CB6C08B5}" type="pres">
      <dgm:prSet presAssocID="{38378FD3-2D88-47FF-B039-CB28EDEBA2B8}" presName="sibTrans" presStyleCnt="0"/>
      <dgm:spPr/>
    </dgm:pt>
    <dgm:pt modelId="{54A39248-C0A7-49DF-B57A-904F17701AB5}" type="pres">
      <dgm:prSet presAssocID="{8ED2D819-6C36-4534-8F3F-2DEBDC3A46E8}" presName="compNode" presStyleCnt="0"/>
      <dgm:spPr/>
    </dgm:pt>
    <dgm:pt modelId="{31D016F0-32E7-4762-A757-98D142F5A4D3}" type="pres">
      <dgm:prSet presAssocID="{8ED2D819-6C36-4534-8F3F-2DEBDC3A46E8}" presName="bgRect" presStyleLbl="bgShp" presStyleIdx="2" presStyleCnt="3"/>
      <dgm:spPr/>
    </dgm:pt>
    <dgm:pt modelId="{68486E68-E5D4-49DA-85BE-B1F279113807}" type="pres">
      <dgm:prSet presAssocID="{8ED2D819-6C36-4534-8F3F-2DEBDC3A46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t"/>
        </a:ext>
      </dgm:extLst>
    </dgm:pt>
    <dgm:pt modelId="{405BD4FE-297B-43EF-B62E-5DE25BDB0BDB}" type="pres">
      <dgm:prSet presAssocID="{8ED2D819-6C36-4534-8F3F-2DEBDC3A46E8}" presName="spaceRect" presStyleCnt="0"/>
      <dgm:spPr/>
    </dgm:pt>
    <dgm:pt modelId="{FE6309B2-0183-4BFA-A676-F5372AE72060}" type="pres">
      <dgm:prSet presAssocID="{8ED2D819-6C36-4534-8F3F-2DEBDC3A46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110BE2A-69BD-4A2F-AB3E-C3C6695AF70E}" type="presOf" srcId="{8ED2D819-6C36-4534-8F3F-2DEBDC3A46E8}" destId="{FE6309B2-0183-4BFA-A676-F5372AE72060}" srcOrd="0" destOrd="0" presId="urn:microsoft.com/office/officeart/2018/2/layout/IconVerticalSolidList"/>
    <dgm:cxn modelId="{80716D7A-044D-4266-B134-9950A936AC87}" type="presOf" srcId="{A95DD3C2-2818-4D6A-9EEF-C61B607F50B1}" destId="{13AAB830-443E-42F5-878C-4F9A7EF8F382}" srcOrd="0" destOrd="0" presId="urn:microsoft.com/office/officeart/2018/2/layout/IconVerticalSolidList"/>
    <dgm:cxn modelId="{8C82E78F-726B-415D-8E0D-672DA6ACC200}" srcId="{2866CF85-8513-4DEF-AB37-3018DFED8884}" destId="{A95DD3C2-2818-4D6A-9EEF-C61B607F50B1}" srcOrd="0" destOrd="0" parTransId="{22973B99-0F79-4087-AB18-32D61F7303DD}" sibTransId="{0E9C08C8-97E3-42EA-BD0D-BE563EF9C46A}"/>
    <dgm:cxn modelId="{75593790-6A9B-4E48-9038-8B8C6CEF1F0F}" srcId="{2866CF85-8513-4DEF-AB37-3018DFED8884}" destId="{8D03BDBF-57DF-46AD-8EB3-CB2B17F7F5C3}" srcOrd="1" destOrd="0" parTransId="{1175BBA5-E36E-4BF1-8C08-FBD71526F57C}" sibTransId="{38378FD3-2D88-47FF-B039-CB28EDEBA2B8}"/>
    <dgm:cxn modelId="{3B1D5EDA-4C52-46E0-ACC6-CB61999978C5}" type="presOf" srcId="{2866CF85-8513-4DEF-AB37-3018DFED8884}" destId="{71FE4224-9289-4B06-B39C-8F5F8EE6599D}" srcOrd="0" destOrd="0" presId="urn:microsoft.com/office/officeart/2018/2/layout/IconVerticalSolidList"/>
    <dgm:cxn modelId="{20BA39E0-6222-4AC0-911F-9728466E4CEC}" srcId="{2866CF85-8513-4DEF-AB37-3018DFED8884}" destId="{8ED2D819-6C36-4534-8F3F-2DEBDC3A46E8}" srcOrd="2" destOrd="0" parTransId="{5722BEB1-71C0-4C30-8044-B85483E46DCE}" sibTransId="{04B6DA0B-843A-4384-8EA4-458064AC3280}"/>
    <dgm:cxn modelId="{F825EAE0-32AD-4F5D-84F3-F45BD5575B06}" type="presOf" srcId="{8D03BDBF-57DF-46AD-8EB3-CB2B17F7F5C3}" destId="{DB89C95E-2073-4BB3-91DA-A3F36E66401C}" srcOrd="0" destOrd="0" presId="urn:microsoft.com/office/officeart/2018/2/layout/IconVerticalSolidList"/>
    <dgm:cxn modelId="{4BE0EF49-BB9F-42A3-ABE1-31A05CDCAFA3}" type="presParOf" srcId="{71FE4224-9289-4B06-B39C-8F5F8EE6599D}" destId="{DE9915D1-52F3-4CD1-B6B1-35501D5D9787}" srcOrd="0" destOrd="0" presId="urn:microsoft.com/office/officeart/2018/2/layout/IconVerticalSolidList"/>
    <dgm:cxn modelId="{1963FE8B-AB7A-445C-A18B-0ABF91826B5F}" type="presParOf" srcId="{DE9915D1-52F3-4CD1-B6B1-35501D5D9787}" destId="{70F72814-AA67-4A97-8AAE-3399CB6C51CE}" srcOrd="0" destOrd="0" presId="urn:microsoft.com/office/officeart/2018/2/layout/IconVerticalSolidList"/>
    <dgm:cxn modelId="{95F95599-9E70-484C-9138-B5FE4FF98EB8}" type="presParOf" srcId="{DE9915D1-52F3-4CD1-B6B1-35501D5D9787}" destId="{C54D79FD-2E71-4F08-80F0-BD0C442EE8F4}" srcOrd="1" destOrd="0" presId="urn:microsoft.com/office/officeart/2018/2/layout/IconVerticalSolidList"/>
    <dgm:cxn modelId="{F5168D9F-9F11-4323-BAAB-E4A65DEC3A3F}" type="presParOf" srcId="{DE9915D1-52F3-4CD1-B6B1-35501D5D9787}" destId="{BC47B0EF-D322-4DED-A05B-6E91EFEAA368}" srcOrd="2" destOrd="0" presId="urn:microsoft.com/office/officeart/2018/2/layout/IconVerticalSolidList"/>
    <dgm:cxn modelId="{56EFD6A0-C32A-47B6-BE87-FA1045A023CE}" type="presParOf" srcId="{DE9915D1-52F3-4CD1-B6B1-35501D5D9787}" destId="{13AAB830-443E-42F5-878C-4F9A7EF8F382}" srcOrd="3" destOrd="0" presId="urn:microsoft.com/office/officeart/2018/2/layout/IconVerticalSolidList"/>
    <dgm:cxn modelId="{0C465732-1F78-4B1B-91DF-0F8451033158}" type="presParOf" srcId="{71FE4224-9289-4B06-B39C-8F5F8EE6599D}" destId="{1B622CD7-FE1A-4C41-8657-042A4C2190A5}" srcOrd="1" destOrd="0" presId="urn:microsoft.com/office/officeart/2018/2/layout/IconVerticalSolidList"/>
    <dgm:cxn modelId="{E6A3C30C-CFC8-4DE6-9D12-41729A5C9418}" type="presParOf" srcId="{71FE4224-9289-4B06-B39C-8F5F8EE6599D}" destId="{D6DCC704-F9F6-43B0-A443-E498C57D77B7}" srcOrd="2" destOrd="0" presId="urn:microsoft.com/office/officeart/2018/2/layout/IconVerticalSolidList"/>
    <dgm:cxn modelId="{6189B485-1AC9-4474-909B-B116E2DDCA08}" type="presParOf" srcId="{D6DCC704-F9F6-43B0-A443-E498C57D77B7}" destId="{6D5FB299-1251-4ADA-88B5-90A298D7520D}" srcOrd="0" destOrd="0" presId="urn:microsoft.com/office/officeart/2018/2/layout/IconVerticalSolidList"/>
    <dgm:cxn modelId="{BC37D92D-D398-49F8-AB52-06CBF80A01DF}" type="presParOf" srcId="{D6DCC704-F9F6-43B0-A443-E498C57D77B7}" destId="{2B17E1CD-1B59-4D89-B536-23EFD4892173}" srcOrd="1" destOrd="0" presId="urn:microsoft.com/office/officeart/2018/2/layout/IconVerticalSolidList"/>
    <dgm:cxn modelId="{564D3012-703D-4183-B377-C6A48D334F77}" type="presParOf" srcId="{D6DCC704-F9F6-43B0-A443-E498C57D77B7}" destId="{6F9A9CF8-266F-4E57-8C18-C51949914205}" srcOrd="2" destOrd="0" presId="urn:microsoft.com/office/officeart/2018/2/layout/IconVerticalSolidList"/>
    <dgm:cxn modelId="{7E18B91E-797E-4872-AB5F-82218F007AF6}" type="presParOf" srcId="{D6DCC704-F9F6-43B0-A443-E498C57D77B7}" destId="{DB89C95E-2073-4BB3-91DA-A3F36E66401C}" srcOrd="3" destOrd="0" presId="urn:microsoft.com/office/officeart/2018/2/layout/IconVerticalSolidList"/>
    <dgm:cxn modelId="{063F642E-F265-4FA9-9B26-9FDD91912DE8}" type="presParOf" srcId="{71FE4224-9289-4B06-B39C-8F5F8EE6599D}" destId="{8F6C399F-95DF-4C6B-A5CB-C662CB6C08B5}" srcOrd="3" destOrd="0" presId="urn:microsoft.com/office/officeart/2018/2/layout/IconVerticalSolidList"/>
    <dgm:cxn modelId="{D7462F05-32A3-44FB-B952-7D47208ACF14}" type="presParOf" srcId="{71FE4224-9289-4B06-B39C-8F5F8EE6599D}" destId="{54A39248-C0A7-49DF-B57A-904F17701AB5}" srcOrd="4" destOrd="0" presId="urn:microsoft.com/office/officeart/2018/2/layout/IconVerticalSolidList"/>
    <dgm:cxn modelId="{1F69AEEC-4AC2-49CE-AD69-504DA43351F1}" type="presParOf" srcId="{54A39248-C0A7-49DF-B57A-904F17701AB5}" destId="{31D016F0-32E7-4762-A757-98D142F5A4D3}" srcOrd="0" destOrd="0" presId="urn:microsoft.com/office/officeart/2018/2/layout/IconVerticalSolidList"/>
    <dgm:cxn modelId="{FCEDB47E-92D4-4772-9917-E57039A9511B}" type="presParOf" srcId="{54A39248-C0A7-49DF-B57A-904F17701AB5}" destId="{68486E68-E5D4-49DA-85BE-B1F279113807}" srcOrd="1" destOrd="0" presId="urn:microsoft.com/office/officeart/2018/2/layout/IconVerticalSolidList"/>
    <dgm:cxn modelId="{EB797E9D-2499-4876-8F19-C39ABD3F62E8}" type="presParOf" srcId="{54A39248-C0A7-49DF-B57A-904F17701AB5}" destId="{405BD4FE-297B-43EF-B62E-5DE25BDB0BDB}" srcOrd="2" destOrd="0" presId="urn:microsoft.com/office/officeart/2018/2/layout/IconVerticalSolidList"/>
    <dgm:cxn modelId="{05E88444-A520-4874-A14E-2F9661101ED0}" type="presParOf" srcId="{54A39248-C0A7-49DF-B57A-904F17701AB5}" destId="{FE6309B2-0183-4BFA-A676-F5372AE720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72814-AA67-4A97-8AAE-3399CB6C51CE}">
      <dsp:nvSpPr>
        <dsp:cNvPr id="0" name=""/>
        <dsp:cNvSpPr/>
      </dsp:nvSpPr>
      <dsp:spPr>
        <a:xfrm>
          <a:off x="0" y="452"/>
          <a:ext cx="10287000" cy="105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D79FD-2E71-4F08-80F0-BD0C442EE8F4}">
      <dsp:nvSpPr>
        <dsp:cNvPr id="0" name=""/>
        <dsp:cNvSpPr/>
      </dsp:nvSpPr>
      <dsp:spPr>
        <a:xfrm>
          <a:off x="319958" y="238437"/>
          <a:ext cx="581743" cy="581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AB830-443E-42F5-878C-4F9A7EF8F382}">
      <dsp:nvSpPr>
        <dsp:cNvPr id="0" name=""/>
        <dsp:cNvSpPr/>
      </dsp:nvSpPr>
      <dsp:spPr>
        <a:xfrm>
          <a:off x="1221660" y="452"/>
          <a:ext cx="9065339" cy="10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41" tIns="111941" rIns="111941" bIns="1119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/>
            <a:t>Propreté, sent mieux, ordonné</a:t>
          </a:r>
          <a:endParaRPr lang="en-US" sz="2500" kern="1200"/>
        </a:p>
      </dsp:txBody>
      <dsp:txXfrm>
        <a:off x="1221660" y="452"/>
        <a:ext cx="9065339" cy="1057714"/>
      </dsp:txXfrm>
    </dsp:sp>
    <dsp:sp modelId="{6D5FB299-1251-4ADA-88B5-90A298D7520D}">
      <dsp:nvSpPr>
        <dsp:cNvPr id="0" name=""/>
        <dsp:cNvSpPr/>
      </dsp:nvSpPr>
      <dsp:spPr>
        <a:xfrm>
          <a:off x="0" y="1322595"/>
          <a:ext cx="10287000" cy="105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7E1CD-1B59-4D89-B536-23EFD4892173}">
      <dsp:nvSpPr>
        <dsp:cNvPr id="0" name=""/>
        <dsp:cNvSpPr/>
      </dsp:nvSpPr>
      <dsp:spPr>
        <a:xfrm>
          <a:off x="319958" y="1560580"/>
          <a:ext cx="581743" cy="581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9C95E-2073-4BB3-91DA-A3F36E66401C}">
      <dsp:nvSpPr>
        <dsp:cNvPr id="0" name=""/>
        <dsp:cNvSpPr/>
      </dsp:nvSpPr>
      <dsp:spPr>
        <a:xfrm>
          <a:off x="1221660" y="1322595"/>
          <a:ext cx="9065339" cy="10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41" tIns="111941" rIns="111941" bIns="1119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/>
            <a:t>Œufs, très nutritif</a:t>
          </a:r>
          <a:endParaRPr lang="en-US" sz="2500" kern="1200"/>
        </a:p>
      </dsp:txBody>
      <dsp:txXfrm>
        <a:off x="1221660" y="1322595"/>
        <a:ext cx="9065339" cy="1057714"/>
      </dsp:txXfrm>
    </dsp:sp>
    <dsp:sp modelId="{31D016F0-32E7-4762-A757-98D142F5A4D3}">
      <dsp:nvSpPr>
        <dsp:cNvPr id="0" name=""/>
        <dsp:cNvSpPr/>
      </dsp:nvSpPr>
      <dsp:spPr>
        <a:xfrm>
          <a:off x="0" y="2644738"/>
          <a:ext cx="10287000" cy="105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86E68-E5D4-49DA-85BE-B1F279113807}">
      <dsp:nvSpPr>
        <dsp:cNvPr id="0" name=""/>
        <dsp:cNvSpPr/>
      </dsp:nvSpPr>
      <dsp:spPr>
        <a:xfrm>
          <a:off x="319958" y="2882724"/>
          <a:ext cx="581743" cy="581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309B2-0183-4BFA-A676-F5372AE72060}">
      <dsp:nvSpPr>
        <dsp:cNvPr id="0" name=""/>
        <dsp:cNvSpPr/>
      </dsp:nvSpPr>
      <dsp:spPr>
        <a:xfrm>
          <a:off x="1221660" y="2644738"/>
          <a:ext cx="9065339" cy="10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41" tIns="111941" rIns="111941" bIns="111941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2500" kern="1200"/>
            <a:t>Couvertures, comfortable</a:t>
          </a:r>
          <a:endParaRPr lang="en-US" sz="2500" kern="1200"/>
        </a:p>
      </dsp:txBody>
      <dsp:txXfrm>
        <a:off x="1221660" y="2644738"/>
        <a:ext cx="9065339" cy="1057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3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1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4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8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6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3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78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8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5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7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6/12/2025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5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vectors/yeux-lunettes-lentilles-mes-motifs-2022424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svgsilh.com/fr/image/159681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atedebate.com/debate/show/When_Libs_start_preaching_ethics_and_morality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8FFC24-58D9-EDDE-8FE5-2DCD5064E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1046624"/>
            <a:ext cx="4264686" cy="109295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 </a:t>
            </a:r>
            <a:r>
              <a:rPr lang="en-US" sz="4000" b="1" kern="1200" cap="all" spc="6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personne</a:t>
            </a:r>
            <a:r>
              <a:rPr lang="en-US" sz="40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chouette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A4D85E-F98A-F670-16C3-7B2B0DA3A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7781"/>
            <a:ext cx="6096000" cy="3640219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6EBB49-5D50-3276-CB1E-A94ED905B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2285997"/>
            <a:ext cx="4191000" cy="389096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b="1" dirty="0"/>
              <a:t> </a:t>
            </a:r>
          </a:p>
          <a:p>
            <a:pPr algn="ctr"/>
            <a:r>
              <a:rPr lang="en-US" sz="3200" b="1" dirty="0"/>
              <a:t>*Bruno Tremblay*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Par Louis Lafortune</a:t>
            </a:r>
          </a:p>
          <a:p>
            <a:pPr algn="ctr"/>
            <a:r>
              <a:rPr lang="en-US" dirty="0"/>
              <a:t>13 Juin 2025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356963BC-7151-4F26-721C-6024D8D3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48" r="22497"/>
          <a:stretch>
            <a:fillRect/>
          </a:stretch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8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54EF9E0-E327-AB62-2811-FE1D2BA6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35" b="12535"/>
          <a:stretch/>
        </p:blipFill>
        <p:spPr>
          <a:xfrm>
            <a:off x="-2774" y="1"/>
            <a:ext cx="12194774" cy="6858000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3174E83-2682-EA33-BF59-CACA1385E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A98D52-2D18-3F79-84A6-C670F495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1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Moment heureux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C565BA-380B-80BB-2003-917372BC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4249360"/>
            <a:ext cx="3048000" cy="8775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/>
              <a:t>Randonnée, </a:t>
            </a:r>
            <a:r>
              <a:rPr lang="en-US" dirty="0" err="1"/>
              <a:t>mont</a:t>
            </a:r>
            <a:r>
              <a:rPr lang="en-US" dirty="0"/>
              <a:t> Wright, marcher 7km, </a:t>
            </a:r>
            <a:r>
              <a:rPr lang="en-US" dirty="0" err="1"/>
              <a:t>aller</a:t>
            </a:r>
            <a:r>
              <a:rPr lang="en-US" dirty="0"/>
              <a:t> retour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8181E6-BF6C-7868-46D1-88E2970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8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EAA12F-198C-135B-F367-3DB052372D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8" b="7559"/>
          <a:stretch>
            <a:fillRect/>
          </a:stretch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3174E83-2682-EA33-BF59-CACA1385E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99E888-A16B-4502-D499-CC9543DB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1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200"/>
              <a:t>Ce que j’aimerais faire plus tard avec lui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BACC5-A337-0E57-F949-022C8576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4249360"/>
            <a:ext cx="3048000" cy="8775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/>
              <a:t>Pêcher, chalet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8181E6-BF6C-7868-46D1-88E2970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8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2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96BFD4-44B0-5C43-0FE6-AE8623F97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089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2D4025-E8FF-2452-2300-A0AD1513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23901"/>
            <a:ext cx="4357316" cy="1181100"/>
          </a:xfrm>
        </p:spPr>
        <p:txBody>
          <a:bodyPr>
            <a:normAutofit/>
          </a:bodyPr>
          <a:lstStyle/>
          <a:p>
            <a:r>
              <a:rPr lang="fr-CA"/>
              <a:t>Merci de m’Avoir écouté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25A08A-6B40-CDA2-874C-CBD30AB4C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2521332"/>
            <a:ext cx="6110048" cy="4339757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92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6EA507-C92B-1C7D-CAA8-2BBE13857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29" y="93681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1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BC198-08D0-820F-FBC4-2BA38BB6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33742"/>
            <a:ext cx="12192000" cy="5529633"/>
          </a:xfrm>
          <a:prstGeom prst="rect">
            <a:avLst/>
          </a:prstGeom>
          <a:gradFill>
            <a:gsLst>
              <a:gs pos="2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BCBC0B-8296-56C5-38CB-8138FF84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0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95837-499A-D0AA-F5B3-3D6C117A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6000"/>
          </a:xfrm>
        </p:spPr>
        <p:txBody>
          <a:bodyPr anchor="ctr">
            <a:normAutofit/>
          </a:bodyPr>
          <a:lstStyle/>
          <a:p>
            <a:pPr algn="ctr"/>
            <a:r>
              <a:rPr lang="fr-CA" sz="4000"/>
              <a:t>Pourquoi j’ai choIsi mon père?</a:t>
            </a:r>
            <a:endParaRPr lang="fr-CA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8B675-C972-5437-2DB9-013BC9C30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3" y="3502425"/>
            <a:ext cx="4814053" cy="2581835"/>
          </a:xfrm>
        </p:spPr>
        <p:txBody>
          <a:bodyPr anchor="ctr">
            <a:noAutofit/>
          </a:bodyPr>
          <a:lstStyle/>
          <a:p>
            <a:r>
              <a:rPr lang="fr-CA" sz="3200" dirty="0"/>
              <a:t>Génial</a:t>
            </a:r>
          </a:p>
          <a:p>
            <a:r>
              <a:rPr lang="fr-CA" sz="3200" dirty="0"/>
              <a:t>Gentil </a:t>
            </a:r>
          </a:p>
          <a:p>
            <a:r>
              <a:rPr lang="fr-CA" sz="3200" dirty="0"/>
              <a:t>Drôle</a:t>
            </a:r>
          </a:p>
          <a:p>
            <a:r>
              <a:rPr lang="fr-CA" sz="3200" dirty="0"/>
              <a:t>Toujours là pour moi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AA2BB2-EC36-FBAA-12FA-52B8A477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86" y="588176"/>
            <a:ext cx="4725060" cy="27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4A3E8-8F6A-2BAD-B399-F4E4BE97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35055"/>
            <a:ext cx="10287000" cy="1147762"/>
          </a:xfrm>
        </p:spPr>
        <p:txBody>
          <a:bodyPr>
            <a:normAutofit/>
          </a:bodyPr>
          <a:lstStyle/>
          <a:p>
            <a:pPr algn="ctr"/>
            <a:r>
              <a:rPr lang="fr-CA" sz="4000" dirty="0"/>
              <a:t>Caractéristiques physiques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1821C8-C315-6221-1247-D228EA52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285997"/>
            <a:ext cx="3111500" cy="3890965"/>
          </a:xfrm>
        </p:spPr>
        <p:txBody>
          <a:bodyPr>
            <a:normAutofit/>
          </a:bodyPr>
          <a:lstStyle/>
          <a:p>
            <a:r>
              <a:rPr lang="fr-CA" sz="3200" dirty="0"/>
              <a:t>Grand</a:t>
            </a:r>
          </a:p>
          <a:p>
            <a:r>
              <a:rPr lang="fr-CA" sz="3200" dirty="0"/>
              <a:t>Musclé</a:t>
            </a:r>
          </a:p>
          <a:p>
            <a:r>
              <a:rPr lang="fr-CA" sz="3200" dirty="0"/>
              <a:t>Lunettes </a:t>
            </a:r>
          </a:p>
          <a:p>
            <a:r>
              <a:rPr lang="fr-CA" sz="3200" dirty="0"/>
              <a:t>Cheveux bruns rugueux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7637949-7FA4-CE59-F1C5-6CFD7F531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06856" y="1899275"/>
            <a:ext cx="2401241" cy="32976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640C72-78E9-7138-1C59-EF2AF90A4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35713" y="3338658"/>
            <a:ext cx="4165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4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DDC1D8-AA93-05AA-6265-06BC75D1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2874"/>
            <a:ext cx="4229100" cy="1141004"/>
          </a:xfrm>
        </p:spPr>
        <p:txBody>
          <a:bodyPr>
            <a:normAutofit/>
          </a:bodyPr>
          <a:lstStyle/>
          <a:p>
            <a:pPr algn="ctr"/>
            <a:r>
              <a:rPr lang="fr-CA" sz="4000" dirty="0"/>
              <a:t>Qualités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1719B8-E1D0-7521-65CC-C57650C72A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41501"/>
          <a:stretch>
            <a:fillRect/>
          </a:stretch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25AD58-48C0-B476-CA88-B013F99C1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753" y="1269117"/>
            <a:ext cx="4903694" cy="3810000"/>
          </a:xfrm>
        </p:spPr>
        <p:txBody>
          <a:bodyPr>
            <a:noAutofit/>
          </a:bodyPr>
          <a:lstStyle/>
          <a:p>
            <a:r>
              <a:rPr lang="fr-CA" sz="2800" b="1" dirty="0"/>
              <a:t>Gentil: </a:t>
            </a:r>
          </a:p>
          <a:p>
            <a:pPr lvl="1"/>
            <a:r>
              <a:rPr lang="fr-CA" sz="2800" b="0" dirty="0"/>
              <a:t>	- content </a:t>
            </a:r>
          </a:p>
          <a:p>
            <a:pPr lvl="1"/>
            <a:r>
              <a:rPr lang="fr-CA" sz="2800" b="0" dirty="0"/>
              <a:t>	- tranquille</a:t>
            </a:r>
          </a:p>
          <a:p>
            <a:r>
              <a:rPr lang="fr-CA" sz="2800" b="1" dirty="0"/>
              <a:t>Serviable:</a:t>
            </a:r>
          </a:p>
          <a:p>
            <a:pPr lvl="1"/>
            <a:r>
              <a:rPr lang="fr-CA" sz="2800" b="0" dirty="0"/>
              <a:t>	- aide, membres, famille</a:t>
            </a:r>
          </a:p>
          <a:p>
            <a:r>
              <a:rPr lang="fr-CA" sz="2800" b="1" dirty="0"/>
              <a:t>Drôle:</a:t>
            </a:r>
          </a:p>
          <a:p>
            <a:pPr lvl="1"/>
            <a:r>
              <a:rPr lang="fr-CA" sz="2800" b="0" dirty="0"/>
              <a:t>	- imagination créative</a:t>
            </a:r>
          </a:p>
          <a:p>
            <a:pPr lvl="1"/>
            <a:r>
              <a:rPr lang="fr-CA" sz="2800" b="0" dirty="0"/>
              <a:t> 	- raconte des blagues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50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F9995FB-469D-2E41-1BFB-41F15A2FF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85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BF4489-CD63-36BA-1DBD-EE2DE8B6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345" y="2044297"/>
            <a:ext cx="3515311" cy="275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189225-8A63-74B7-9DC5-709E99415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661" y="1456999"/>
            <a:ext cx="5970598" cy="41506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 err="1"/>
              <a:t>Actuaire</a:t>
            </a:r>
            <a:r>
              <a:rPr lang="en-US" sz="3200" b="1" dirty="0"/>
              <a:t>:</a:t>
            </a:r>
            <a:r>
              <a:rPr lang="en-US" sz="3200" dirty="0"/>
              <a:t> </a:t>
            </a:r>
          </a:p>
          <a:p>
            <a:pPr lvl="1"/>
            <a:r>
              <a:rPr lang="en-US" sz="3200" b="0" dirty="0"/>
              <a:t>	- </a:t>
            </a:r>
          </a:p>
          <a:p>
            <a:pPr lvl="1"/>
            <a:r>
              <a:rPr lang="en-US" sz="3200" b="0" dirty="0"/>
              <a:t>	-   Compagnie assurance</a:t>
            </a:r>
          </a:p>
          <a:p>
            <a:pPr lvl="1"/>
            <a:r>
              <a:rPr lang="en-US" sz="3200" b="0" dirty="0"/>
              <a:t>	-   Fait de la </a:t>
            </a:r>
            <a:r>
              <a:rPr lang="en-US" sz="3200" b="0" dirty="0" err="1"/>
              <a:t>programmation</a:t>
            </a:r>
            <a:endParaRPr lang="en-US" sz="3200" b="0" dirty="0"/>
          </a:p>
        </p:txBody>
      </p:sp>
      <p:pic>
        <p:nvPicPr>
          <p:cNvPr id="1026" name="Picture 2" descr="Beneva - Wikipedia">
            <a:extLst>
              <a:ext uri="{FF2B5EF4-FFF2-40B4-BE49-F238E27FC236}">
                <a16:creationId xmlns:a16="http://schemas.microsoft.com/office/drawing/2014/main" id="{9912926B-616C-B4E2-0322-B30E7CAC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6050" y="2830425"/>
            <a:ext cx="2510351" cy="89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1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7DC684-F6CC-A1C9-44F2-FBE79FBA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fr-CA" dirty="0"/>
              <a:t>Goûts</a:t>
            </a:r>
            <a:endParaRPr lang="fr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D4D6E1C-78B5-85BF-EDF8-76FC60332B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0468922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35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ading a book and drinking coffee on the table">
            <a:extLst>
              <a:ext uri="{FF2B5EF4-FFF2-40B4-BE49-F238E27FC236}">
                <a16:creationId xmlns:a16="http://schemas.microsoft.com/office/drawing/2014/main" id="{727B71F1-11DE-4B09-B7A5-0B52AD35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7875" b="7875"/>
          <a:stretch>
            <a:fillRect/>
          </a:stretch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004AAD-30FF-622A-3617-11FAA760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1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Loisirs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F052DB-ACEC-2CC3-8607-F9E45425D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4249360"/>
            <a:ext cx="3048000" cy="8775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1500" dirty="0"/>
              <a:t>Lecture, explorer, </a:t>
            </a:r>
            <a:r>
              <a:rPr lang="en-US" sz="1500" dirty="0" err="1"/>
              <a:t>l’imaginaire</a:t>
            </a:r>
            <a:r>
              <a:rPr lang="en-US" sz="1500" dirty="0"/>
              <a:t>, histoire, lit, </a:t>
            </a:r>
            <a:r>
              <a:rPr lang="en-US" sz="1500" dirty="0" err="1"/>
              <a:t>entraînement</a:t>
            </a:r>
            <a:r>
              <a:rPr lang="en-US" sz="1500" dirty="0"/>
              <a:t>, </a:t>
            </a:r>
            <a:r>
              <a:rPr lang="en-US" sz="1500" dirty="0" err="1"/>
              <a:t>rester</a:t>
            </a:r>
            <a:r>
              <a:rPr lang="en-US" sz="1500" dirty="0"/>
              <a:t>, santé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0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81587B-7896-5189-B2C2-D75FCB9B4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898" b="10711"/>
          <a:stretch>
            <a:fillRect/>
          </a:stretch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3174E83-2682-EA33-BF59-CACA1385E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D2CF22-A762-7CC9-19D6-3E0E19CA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1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10000"/>
              </a:lnSpc>
            </a:pPr>
            <a:r>
              <a:rPr lang="en-US" sz="2600"/>
              <a:t>Ce que j’aime le plus faire avec lui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36CFFB-74EB-0BFA-A09A-1F945C06C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4249360"/>
            <a:ext cx="3048000" cy="8775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dirty="0" err="1"/>
              <a:t>Blagues</a:t>
            </a:r>
            <a:r>
              <a:rPr lang="en-US" dirty="0"/>
              <a:t>, </a:t>
            </a:r>
            <a:r>
              <a:rPr lang="en-US" dirty="0" err="1"/>
              <a:t>réconcilier</a:t>
            </a:r>
            <a:r>
              <a:rPr lang="en-US" dirty="0"/>
              <a:t> </a:t>
            </a:r>
            <a:r>
              <a:rPr lang="en-US" dirty="0" err="1"/>
              <a:t>rapidement</a:t>
            </a:r>
            <a:endParaRPr lang="en-US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8181E6-BF6C-7868-46D1-88E2970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8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9D37EC7-D08A-67AE-4768-0CC8CA7012B8}"/>
              </a:ext>
            </a:extLst>
          </p:cNvPr>
          <p:cNvSpPr txBox="1"/>
          <p:nvPr/>
        </p:nvSpPr>
        <p:spPr>
          <a:xfrm>
            <a:off x="9628478" y="6657945"/>
            <a:ext cx="256352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CA" sz="700">
                <a:solidFill>
                  <a:srgbClr val="FFFFFF"/>
                </a:solidFill>
                <a:hlinkClick r:id="rId3" tooltip="http://www.createdebate.com/debate/show/When_Libs_start_preaching_ethics_and_mora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fr-CA" sz="700">
                <a:solidFill>
                  <a:srgbClr val="FFFFFF"/>
                </a:solidFill>
              </a:rPr>
              <a:t> par Auteur inconnu est soumise à la licence </a:t>
            </a:r>
            <a:r>
              <a:rPr lang="fr-CA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fr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op view of bacon and eggs on a plate">
            <a:extLst>
              <a:ext uri="{FF2B5EF4-FFF2-40B4-BE49-F238E27FC236}">
                <a16:creationId xmlns:a16="http://schemas.microsoft.com/office/drawing/2014/main" id="{6BB70DA5-8402-4E01-AC03-1CCB13B2A1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2057" b="8322"/>
          <a:stretch>
            <a:fillRect/>
          </a:stretch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46" name="Freeform: Shape 38">
            <a:extLst>
              <a:ext uri="{FF2B5EF4-FFF2-40B4-BE49-F238E27FC236}">
                <a16:creationId xmlns:a16="http://schemas.microsoft.com/office/drawing/2014/main" id="{53174E83-2682-EA33-BF59-CACA1385E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ED8483-71CA-02DC-8A94-2F3F19D7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1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Ce que j’aime de mon père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204F71-448F-FE72-3A71-81FA3B785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4249360"/>
            <a:ext cx="3048000" cy="8775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/>
              <a:t>Tranches de bacon, bien cuites</a:t>
            </a:r>
            <a:endParaRPr lang="en-US" dirty="0"/>
          </a:p>
        </p:txBody>
      </p:sp>
      <p:cxnSp>
        <p:nvCxnSpPr>
          <p:cNvPr id="47" name="Straight Connector 40">
            <a:extLst>
              <a:ext uri="{FF2B5EF4-FFF2-40B4-BE49-F238E27FC236}">
                <a16:creationId xmlns:a16="http://schemas.microsoft.com/office/drawing/2014/main" id="{8D8181E6-BF6C-7868-46D1-88E2970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8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5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fterglowVTI">
  <a:themeElements>
    <a:clrScheme name="Custom 7">
      <a:dk1>
        <a:sysClr val="windowText" lastClr="000000"/>
      </a:dk1>
      <a:lt1>
        <a:sysClr val="window" lastClr="FFFFFF"/>
      </a:lt1>
      <a:dk2>
        <a:srgbClr val="0A2E36"/>
      </a:dk2>
      <a:lt2>
        <a:srgbClr val="E7E6E6"/>
      </a:lt2>
      <a:accent1>
        <a:srgbClr val="188659"/>
      </a:accent1>
      <a:accent2>
        <a:srgbClr val="A3A300"/>
      </a:accent2>
      <a:accent3>
        <a:srgbClr val="00ADA8"/>
      </a:accent3>
      <a:accent4>
        <a:srgbClr val="EA0440"/>
      </a:accent4>
      <a:accent5>
        <a:srgbClr val="92278F"/>
      </a:accent5>
      <a:accent6>
        <a:srgbClr val="E15BC1"/>
      </a:accent6>
      <a:hlink>
        <a:srgbClr val="188659"/>
      </a:hlink>
      <a:folHlink>
        <a:srgbClr val="EA0440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BD787D-BC21-4363-9862-7205506CCE29}">
  <we:reference id="1c20836a-59c8-4898-85ef-074172095e09" version="1.0.0.0" store="EXCatalog" storeType="EXCatalog"/>
  <we:alternateReferences>
    <we:reference id="WA200005817" version="1.0.0.0" store="fr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257</TotalTime>
  <Words>173</Words>
  <Application>Microsoft Office PowerPoint</Application>
  <PresentationFormat>Grand écran</PresentationFormat>
  <Paragraphs>49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Trade Gothic Next Cond</vt:lpstr>
      <vt:lpstr>Trade Gothic Next Light</vt:lpstr>
      <vt:lpstr>AfterglowVTI</vt:lpstr>
      <vt:lpstr>Ma personne chouette</vt:lpstr>
      <vt:lpstr>Pourquoi j’ai choIsi mon père?</vt:lpstr>
      <vt:lpstr>Caractéristiques physiques</vt:lpstr>
      <vt:lpstr>Qualités</vt:lpstr>
      <vt:lpstr>Travail</vt:lpstr>
      <vt:lpstr>Goûts</vt:lpstr>
      <vt:lpstr>Loisirs</vt:lpstr>
      <vt:lpstr>Ce que j’aime le plus faire avec lui</vt:lpstr>
      <vt:lpstr>Ce que j’aime de mon père</vt:lpstr>
      <vt:lpstr>Moment heureux</vt:lpstr>
      <vt:lpstr>Ce que j’aimerais faire plus tard avec lui</vt:lpstr>
      <vt:lpstr>Merci de m’Avoir écouté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Maryse Lafortune</dc:creator>
  <cp:lastModifiedBy>Maryse Lafortune</cp:lastModifiedBy>
  <cp:revision>2</cp:revision>
  <dcterms:created xsi:type="dcterms:W3CDTF">2025-06-12T20:47:03Z</dcterms:created>
  <dcterms:modified xsi:type="dcterms:W3CDTF">2025-06-13T01:04:47Z</dcterms:modified>
</cp:coreProperties>
</file>